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tif" ContentType="image/tiff"/>
  <Override PartName="/ppt/media/image3.png" ContentType="image/png"/>
  <Override PartName="/ppt/media/image2.png" ContentType="image/png"/>
  <Override PartName="/ppt/media/image4.jpeg" ContentType="image/jpeg"/>
  <Override PartName="/ppt/media/image5.png" ContentType="image/png"/>
  <Override PartName="/ppt/media/image6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presProps" Target="presProps.xml"/>
</Relationships>
</file>

<file path=ppt/media/image1.tif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Clique para mover o slide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Clique para editar o formato de notas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&lt;cabeçalho&gt;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&lt;data/hora&gt;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69CAD7E-F1EF-4BA4-B142-1F6F3E0C7961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50C904E-96EF-4142-9A7D-D8C2A7A14F22}" type="slidenum">
              <a:rPr b="0" lang="en-GB" sz="1200" spc="-1" strike="noStrike">
                <a:solidFill>
                  <a:srgbClr val="000000"/>
                </a:solidFill>
                <a:latin typeface="Times New Roman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image" Target="../media/image1.tif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Relationship Id="rId9" Type="http://schemas.openxmlformats.org/officeDocument/2006/relationships/slideLayout" Target="../slideLayouts/slideLayout4.xml"/><Relationship Id="rId10" Type="http://schemas.openxmlformats.org/officeDocument/2006/relationships/slideLayout" Target="../slideLayouts/slideLayout5.xml"/><Relationship Id="rId11" Type="http://schemas.openxmlformats.org/officeDocument/2006/relationships/slideLayout" Target="../slideLayouts/slideLayout6.xml"/><Relationship Id="rId12" Type="http://schemas.openxmlformats.org/officeDocument/2006/relationships/slideLayout" Target="../slideLayouts/slideLayout7.xml"/><Relationship Id="rId13" Type="http://schemas.openxmlformats.org/officeDocument/2006/relationships/slideLayout" Target="../slideLayouts/slideLayout8.xml"/><Relationship Id="rId14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tif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tif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4.jpeg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3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BR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1" name="Picture 4" descr=""/>
          <p:cNvPicPr/>
          <p:nvPr/>
        </p:nvPicPr>
        <p:blipFill>
          <a:blip r:embed="rId2"/>
          <a:stretch/>
        </p:blipFill>
        <p:spPr>
          <a:xfrm>
            <a:off x="315720" y="357840"/>
            <a:ext cx="1036800" cy="14652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2" descr=""/>
          <p:cNvPicPr/>
          <p:nvPr/>
        </p:nvPicPr>
        <p:blipFill>
          <a:blip r:embed="rId3"/>
          <a:stretch/>
        </p:blipFill>
        <p:spPr>
          <a:xfrm>
            <a:off x="8406720" y="3334320"/>
            <a:ext cx="3382560" cy="479520"/>
          </a:xfrm>
          <a:prstGeom prst="rect">
            <a:avLst/>
          </a:prstGeom>
          <a:ln w="0">
            <a:noFill/>
          </a:ln>
        </p:spPr>
      </p:pic>
      <p:pic>
        <p:nvPicPr>
          <p:cNvPr id="3" name="Imagem 14" descr="Desenho de um círculo&#10;&#10;Descrição gerada automaticamente com confiança média"/>
          <p:cNvPicPr/>
          <p:nvPr/>
        </p:nvPicPr>
        <p:blipFill>
          <a:blip r:embed="rId4"/>
          <a:stretch/>
        </p:blipFill>
        <p:spPr>
          <a:xfrm rot="5400000">
            <a:off x="5861160" y="244800"/>
            <a:ext cx="152280" cy="215280"/>
          </a:xfrm>
          <a:prstGeom prst="rect">
            <a:avLst/>
          </a:prstGeom>
          <a:ln w="0">
            <a:noFill/>
          </a:ln>
        </p:spPr>
      </p:pic>
      <p:pic>
        <p:nvPicPr>
          <p:cNvPr id="4" name="Imagem 16" descr="Desenho de um círculo&#10;&#10;Descrição gerada automaticamente com confiança média"/>
          <p:cNvPicPr/>
          <p:nvPr/>
        </p:nvPicPr>
        <p:blipFill>
          <a:blip r:embed="rId5"/>
          <a:stretch/>
        </p:blipFill>
        <p:spPr>
          <a:xfrm rot="5400000">
            <a:off x="5861160" y="6300720"/>
            <a:ext cx="152280" cy="21528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3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BR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44" name="Picture 4" descr=""/>
          <p:cNvPicPr/>
          <p:nvPr/>
        </p:nvPicPr>
        <p:blipFill>
          <a:blip r:embed="rId2"/>
          <a:stretch/>
        </p:blipFill>
        <p:spPr>
          <a:xfrm>
            <a:off x="315720" y="357840"/>
            <a:ext cx="1036800" cy="146520"/>
          </a:xfrm>
          <a:prstGeom prst="rect">
            <a:avLst/>
          </a:prstGeom>
          <a:ln w="0">
            <a:noFill/>
          </a:ln>
        </p:spPr>
      </p:pic>
      <p:pic>
        <p:nvPicPr>
          <p:cNvPr id="45" name="Imagem 14" descr="Desenho de um círculo&#10;&#10;Descrição gerada automaticamente com confiança média"/>
          <p:cNvPicPr/>
          <p:nvPr/>
        </p:nvPicPr>
        <p:blipFill>
          <a:blip r:embed="rId3"/>
          <a:stretch/>
        </p:blipFill>
        <p:spPr>
          <a:xfrm rot="5400000">
            <a:off x="5859360" y="244800"/>
            <a:ext cx="152280" cy="215280"/>
          </a:xfrm>
          <a:prstGeom prst="rect">
            <a:avLst/>
          </a:prstGeom>
          <a:ln w="0">
            <a:noFill/>
          </a:ln>
        </p:spPr>
      </p:pic>
      <p:pic>
        <p:nvPicPr>
          <p:cNvPr id="46" name="Imagem 15" descr="Desenho de um círculo&#10;&#10;Descrição gerada automaticamente com confiança média"/>
          <p:cNvPicPr/>
          <p:nvPr/>
        </p:nvPicPr>
        <p:blipFill>
          <a:blip r:embed="rId4"/>
          <a:stretch/>
        </p:blipFill>
        <p:spPr>
          <a:xfrm rot="5400000">
            <a:off x="5861160" y="6300720"/>
            <a:ext cx="152280" cy="215280"/>
          </a:xfrm>
          <a:prstGeom prst="rect">
            <a:avLst/>
          </a:prstGeom>
          <a:ln w="0">
            <a:noFill/>
          </a:ln>
        </p:spPr>
      </p:pic>
      <p:sp>
        <p:nvSpPr>
          <p:cNvPr id="47" name="CaixaDeTexto 3"/>
          <p:cNvSpPr/>
          <p:nvPr/>
        </p:nvSpPr>
        <p:spPr>
          <a:xfrm>
            <a:off x="513000" y="6285600"/>
            <a:ext cx="6093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Mulish Light"/>
                <a:ea typeface="DejaVu Sans"/>
              </a:rPr>
              <a:t>© 2022 compass.uol</a:t>
            </a:r>
            <a:endParaRPr b="0" lang="pt-BR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" name="Gráfico 2" descr=""/>
          <p:cNvPicPr/>
          <p:nvPr/>
        </p:nvPicPr>
        <p:blipFill>
          <a:blip r:embed="rId5"/>
          <a:stretch/>
        </p:blipFill>
        <p:spPr>
          <a:xfrm rot="16200000">
            <a:off x="7629120" y="1110960"/>
            <a:ext cx="3490920" cy="349092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3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BR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pic>
        <p:nvPicPr>
          <p:cNvPr id="88" name="Picture 4" descr=""/>
          <p:cNvPicPr/>
          <p:nvPr/>
        </p:nvPicPr>
        <p:blipFill>
          <a:blip r:embed="rId2"/>
          <a:stretch/>
        </p:blipFill>
        <p:spPr>
          <a:xfrm>
            <a:off x="315720" y="357840"/>
            <a:ext cx="1036800" cy="146520"/>
          </a:xfrm>
          <a:prstGeom prst="rect">
            <a:avLst/>
          </a:prstGeom>
          <a:ln w="0">
            <a:noFill/>
          </a:ln>
        </p:spPr>
      </p:pic>
      <p:pic>
        <p:nvPicPr>
          <p:cNvPr id="89" name="Imagem 14" descr="Desenho de um círculo&#10;&#10;Descrição gerada automaticamente com confiança média"/>
          <p:cNvPicPr/>
          <p:nvPr/>
        </p:nvPicPr>
        <p:blipFill>
          <a:blip r:embed="rId3"/>
          <a:stretch/>
        </p:blipFill>
        <p:spPr>
          <a:xfrm rot="5400000">
            <a:off x="5859360" y="244800"/>
            <a:ext cx="152280" cy="215280"/>
          </a:xfrm>
          <a:prstGeom prst="rect">
            <a:avLst/>
          </a:prstGeom>
          <a:ln w="0">
            <a:noFill/>
          </a:ln>
        </p:spPr>
      </p:pic>
      <p:pic>
        <p:nvPicPr>
          <p:cNvPr id="90" name="Imagem 15" descr="Desenho de um círculo&#10;&#10;Descrição gerada automaticamente com confiança média"/>
          <p:cNvPicPr/>
          <p:nvPr/>
        </p:nvPicPr>
        <p:blipFill>
          <a:blip r:embed="rId4"/>
          <a:stretch/>
        </p:blipFill>
        <p:spPr>
          <a:xfrm rot="5400000">
            <a:off x="5861160" y="6300720"/>
            <a:ext cx="152280" cy="215280"/>
          </a:xfrm>
          <a:prstGeom prst="rect">
            <a:avLst/>
          </a:prstGeom>
          <a:ln w="0">
            <a:noFill/>
          </a:ln>
        </p:spPr>
      </p:pic>
      <p:sp>
        <p:nvSpPr>
          <p:cNvPr id="91" name="CaixaDeTexto 3"/>
          <p:cNvSpPr/>
          <p:nvPr/>
        </p:nvSpPr>
        <p:spPr>
          <a:xfrm>
            <a:off x="513000" y="6285600"/>
            <a:ext cx="6093720" cy="24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Mulish Light"/>
                <a:ea typeface="DejaVu Sans"/>
              </a:rPr>
              <a:t>© 2022 compass.uol</a:t>
            </a:r>
            <a:endParaRPr b="0" lang="pt-BR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2" name="Picture 1" descr="A child drawing a rocket on a concrete wall"/>
          <p:cNvPicPr/>
          <p:nvPr/>
        </p:nvPicPr>
        <p:blipFill>
          <a:blip r:embed="rId5"/>
          <a:srcRect l="0" t="0" r="55662" b="0"/>
          <a:stretch/>
        </p:blipFill>
        <p:spPr>
          <a:xfrm>
            <a:off x="7620120" y="3600"/>
            <a:ext cx="4571280" cy="6876000"/>
          </a:xfrm>
          <a:prstGeom prst="rect">
            <a:avLst/>
          </a:prstGeom>
          <a:ln w="0">
            <a:noFill/>
          </a:ln>
        </p:spPr>
      </p:pic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05;gf2c78f8695_0_0" descr=""/>
          <p:cNvPicPr/>
          <p:nvPr/>
        </p:nvPicPr>
        <p:blipFill>
          <a:blip r:embed="rId1"/>
          <a:srcRect l="27876" t="0" r="27876" b="0"/>
          <a:stretch/>
        </p:blipFill>
        <p:spPr>
          <a:xfrm rot="1668000">
            <a:off x="4360320" y="1303560"/>
            <a:ext cx="3471120" cy="4249800"/>
          </a:xfrm>
          <a:prstGeom prst="rect">
            <a:avLst/>
          </a:prstGeom>
          <a:ln w="0">
            <a:noFill/>
          </a:ln>
        </p:spPr>
      </p:pic>
      <p:sp>
        <p:nvSpPr>
          <p:cNvPr id="138" name="Google Shape;534;p64"/>
          <p:cNvSpPr/>
          <p:nvPr/>
        </p:nvSpPr>
        <p:spPr>
          <a:xfrm>
            <a:off x="360000" y="2334960"/>
            <a:ext cx="5244840" cy="21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 anchor="ctr">
            <a:no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1" lang="en-US" sz="5400" spc="-1" strike="noStrike">
                <a:solidFill>
                  <a:srgbClr val="ffffff"/>
                </a:solidFill>
                <a:latin typeface="Mulish Black"/>
                <a:ea typeface="Proxima Nova"/>
              </a:rPr>
              <a:t>Microservice do zero até a nuvem</a:t>
            </a:r>
            <a:endParaRPr b="0" lang="pt-BR" sz="5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1" lang="en-US" sz="2600" spc="-1" strike="noStrike">
                <a:solidFill>
                  <a:srgbClr val="ffffff"/>
                </a:solidFill>
                <a:latin typeface="Mulish Black"/>
                <a:ea typeface="Proxima Nova"/>
              </a:rPr>
              <a:t>Parte II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CaixaDeTexto 6"/>
          <p:cNvSpPr/>
          <p:nvPr/>
        </p:nvSpPr>
        <p:spPr>
          <a:xfrm>
            <a:off x="371520" y="5256720"/>
            <a:ext cx="3498480" cy="85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pt-BR" sz="1600" spc="-1" strike="noStrike">
                <a:solidFill>
                  <a:srgbClr val="ffce00"/>
                </a:solidFill>
                <a:latin typeface="Mulish"/>
                <a:ea typeface="DejaVu Sans"/>
              </a:rPr>
              <a:t>Leonardo Mendonça</a:t>
            </a:r>
            <a:endParaRPr b="0" lang="pt-BR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pt-BR" sz="1100" spc="-1" strike="noStrike">
                <a:solidFill>
                  <a:srgbClr val="ffffff"/>
                </a:solidFill>
                <a:latin typeface="Mulish"/>
                <a:ea typeface="DejaVu Sans"/>
              </a:rPr>
              <a:t>Arquiteto de Soluções</a:t>
            </a:r>
            <a:endParaRPr b="0" lang="pt-B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200" spc="-1" strike="noStrike">
                <a:solidFill>
                  <a:srgbClr val="ffffff"/>
                </a:solidFill>
                <a:latin typeface="Mulish"/>
                <a:ea typeface="DejaVu Sans"/>
              </a:rPr>
              <a:t>leonardo.mendonca@compasso.com.br</a:t>
            </a:r>
            <a:endParaRPr b="0" lang="pt-BR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540000" y="900000"/>
            <a:ext cx="2022480" cy="1979640"/>
          </a:xfrm>
          <a:prstGeom prst="rect">
            <a:avLst/>
          </a:prstGeom>
          <a:ln w="0">
            <a:noFill/>
          </a:ln>
        </p:spPr>
      </p:pic>
      <p:sp>
        <p:nvSpPr>
          <p:cNvPr id="141" name="Text Placeholder 1"/>
          <p:cNvSpPr/>
          <p:nvPr/>
        </p:nvSpPr>
        <p:spPr>
          <a:xfrm>
            <a:off x="2815560" y="1440000"/>
            <a:ext cx="4564080" cy="43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f2f2f2"/>
                </a:solidFill>
                <a:latin typeface="Mulish"/>
                <a:ea typeface="DejaVu Sans"/>
              </a:rPr>
              <a:t>- 41 anos e natural do Rio de Janeiro (Cachoeiras de Macacu)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f2f2f2"/>
                </a:solidFill>
                <a:latin typeface="Mulish"/>
                <a:ea typeface="DejaVu Sans"/>
              </a:rPr>
              <a:t>- Comecei a minha carreira em 2005 como instrutor de informática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f2f2f2"/>
                </a:solidFill>
                <a:latin typeface="Mulish"/>
                <a:ea typeface="DejaVu Sans"/>
              </a:rPr>
              <a:t>- Já fui dev Júnior, Pleno, Sênior, Analista DevOps, Líder Técnico ...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f2f2f2"/>
                </a:solidFill>
                <a:latin typeface="Mulish"/>
                <a:ea typeface="DejaVu Sans"/>
              </a:rPr>
              <a:t>- Um dos meus maiores desafios até o momento, como profissional de T.I, foi na Editora Globo como Líder Técnico na migração dos Jornais O Globo, Extra e todos os blogs.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f2f2f2"/>
                </a:solidFill>
                <a:latin typeface="Mulish"/>
                <a:ea typeface="DejaVu Sans"/>
              </a:rPr>
              <a:t>- Na arquitetura, já desempenhei também o papel de arquiteto de software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Google Shape;534;p 1"/>
          <p:cNvSpPr/>
          <p:nvPr/>
        </p:nvSpPr>
        <p:spPr>
          <a:xfrm>
            <a:off x="2160000" y="534960"/>
            <a:ext cx="6479640" cy="90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22040" rIns="122040" tIns="122040" bIns="122040" anchor="ctr">
            <a:no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Mulish Black"/>
                <a:ea typeface="Proxima Nova"/>
              </a:rPr>
              <a:t>Leonardo Mendonça</a:t>
            </a:r>
            <a:endParaRPr b="0" lang="pt-BR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Espaço Reservado para Texto 2"/>
          <p:cNvSpPr/>
          <p:nvPr/>
        </p:nvSpPr>
        <p:spPr>
          <a:xfrm>
            <a:off x="389160" y="709920"/>
            <a:ext cx="11430720" cy="49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4000" spc="-1" strike="noStrike">
                <a:solidFill>
                  <a:srgbClr val="ffce00"/>
                </a:solidFill>
                <a:latin typeface="Mulish Black"/>
                <a:ea typeface="DejaVu Sans"/>
              </a:rPr>
              <a:t>4 objetivos</a:t>
            </a:r>
            <a:endParaRPr b="0" lang="pt-BR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 Placeholder 4"/>
          <p:cNvSpPr/>
          <p:nvPr/>
        </p:nvSpPr>
        <p:spPr>
          <a:xfrm>
            <a:off x="360000" y="1800000"/>
            <a:ext cx="7264080" cy="317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2f2f2"/>
                </a:solidFill>
                <a:latin typeface="Mulish"/>
                <a:ea typeface="DejaVu Sans"/>
              </a:rPr>
              <a:t>- Criar um microsserviço utilizando NestJS</a:t>
            </a:r>
            <a:endParaRPr b="0" lang="pt-BR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2f2f2"/>
                </a:solidFill>
                <a:latin typeface="Mulish"/>
                <a:ea typeface="DejaVu Sans"/>
              </a:rPr>
              <a:t>- Expor o serviço através de uma API</a:t>
            </a:r>
            <a:endParaRPr b="0" lang="pt-BR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2f2f2"/>
                </a:solidFill>
                <a:latin typeface="Mulish"/>
                <a:ea typeface="DejaVu Sans"/>
              </a:rPr>
              <a:t>- Implantar o microsserviço e a API no Google Cloud Platform com o GKE (Kubernetes Engine)</a:t>
            </a:r>
            <a:endParaRPr b="0" lang="pt-BR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pt-BR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200" spc="-1" strike="noStrike">
                <a:solidFill>
                  <a:srgbClr val="f2f2f2"/>
                </a:solidFill>
                <a:latin typeface="Mulish"/>
                <a:ea typeface="DejaVu Sans"/>
              </a:rPr>
              <a:t>- Disponibilizar a "receitinha de bolo" com os  passos para o sucesso!</a:t>
            </a:r>
            <a:endParaRPr b="0" lang="pt-BR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theme/theme1.xml><?xml version="1.0" encoding="utf-8"?>
<a:theme xmlns:a="http://schemas.openxmlformats.org/drawingml/2006/main" name="Contracap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Fundo Pret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Fundo Preto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84f4ab3-a415-40ce-a708-a6060bc349ec">
      <UserInfo>
        <DisplayName>Cristina Ely</DisplayName>
        <AccountId>522</AccountId>
        <AccountType/>
      </UserInfo>
    </SharedWithUsers>
    <lcf76f155ced4ddcb4097134ff3c332f xmlns="a5ad583d-2c5f-4530-b32c-e00d3432734f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C014080CC8B3743AF59CBEC9596B9EF" ma:contentTypeVersion="14" ma:contentTypeDescription="Crie um novo documento." ma:contentTypeScope="" ma:versionID="da8e4724070b94d1e54998a7bcaf0824">
  <xsd:schema xmlns:xsd="http://www.w3.org/2001/XMLSchema" xmlns:xs="http://www.w3.org/2001/XMLSchema" xmlns:p="http://schemas.microsoft.com/office/2006/metadata/properties" xmlns:ns2="a5ad583d-2c5f-4530-b32c-e00d3432734f" xmlns:ns3="a84f4ab3-a415-40ce-a708-a6060bc349ec" targetNamespace="http://schemas.microsoft.com/office/2006/metadata/properties" ma:root="true" ma:fieldsID="1ff8985536f4cfaed35e420ee306dba6" ns2:_="" ns3:_="">
    <xsd:import namespace="a5ad583d-2c5f-4530-b32c-e00d3432734f"/>
    <xsd:import namespace="a84f4ab3-a415-40ce-a708-a6060bc349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ad583d-2c5f-4530-b32c-e00d343273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21" nillable="true" ma:taxonomy="true" ma:internalName="lcf76f155ced4ddcb4097134ff3c332f" ma:taxonomyFieldName="MediaServiceImageTags" ma:displayName="Marcações de imagem" ma:readOnly="false" ma:fieldId="{5cf76f15-5ced-4ddc-b409-7134ff3c332f}" ma:taxonomyMulti="true" ma:sspId="248e3a7b-9035-45c9-bf09-6d7aded31f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4f4ab3-a415-40ce-a708-a6060bc349e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45ABBE-993F-4CCE-BBAC-BBABD86CB6BD}">
  <ds:schemaRefs>
    <ds:schemaRef ds:uri="79cd3683-b181-4f97-b52d-b40091b41ff9"/>
    <ds:schemaRef ds:uri="8c0b21ae-13e9-4ebc-ac55-a8d2bfb25152"/>
    <ds:schemaRef ds:uri="a9b390a2-1060-490a-8fce-d2018f46438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D2EA71B-6F1F-4537-9DE3-B7FC8AE5B9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C1C229-1AA7-481E-9F86-D3F1FE9D8AF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930</TotalTime>
  <Application>LibreOffice/7.4.2.3$Windows_X86_64 LibreOffice_project/382eef1f22670f7f4118c8c2dd222ec7ad009daf</Application>
  <AppVersion>15.0000</AppVersion>
  <Words>2793</Words>
  <Paragraphs>414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2021-09-03T17:11:19Z</dcterms:created>
  <dc:creator>Bruna Costa Leite</dc:creator>
  <dc:description/>
  <dc:language>pt-BR</dc:language>
  <cp:lastModifiedBy/>
  <dcterms:modified xsi:type="dcterms:W3CDTF">2022-11-28T10:21:07Z</dcterms:modified>
  <cp:revision>211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0x010100EC014080CC8B3743AF59CBEC9596B9EF</vt:lpwstr>
  </property>
  <property fmtid="{D5CDD505-2E9C-101B-9397-08002B2CF9AE}" pid="3" name="HiddenSlides">
    <vt:i4>7</vt:i4>
  </property>
  <property fmtid="{D5CDD505-2E9C-101B-9397-08002B2CF9AE}" pid="4" name="Notes">
    <vt:i4>13</vt:i4>
  </property>
  <property fmtid="{D5CDD505-2E9C-101B-9397-08002B2CF9AE}" pid="5" name="PresentationFormat">
    <vt:lpwstr>Widescreen</vt:lpwstr>
  </property>
  <property fmtid="{D5CDD505-2E9C-101B-9397-08002B2CF9AE}" pid="6" name="Slides">
    <vt:i4>20</vt:i4>
  </property>
</Properties>
</file>